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1234" r:id="rId2"/>
    <p:sldId id="1237" r:id="rId3"/>
    <p:sldId id="1238" r:id="rId4"/>
    <p:sldId id="268" r:id="rId5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28" d="100"/>
          <a:sy n="128" d="100"/>
        </p:scale>
        <p:origin x="132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10/16/2023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10/16/2023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67259"/>
            <a:ext cx="11376788" cy="3440243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</a:t>
            </a:r>
            <a:r>
              <a:rPr lang="en-US" sz="3600" i="1" kern="100" dirty="0" err="1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Mutli</a:t>
            </a: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03</a:t>
            </a:r>
          </a:p>
          <a:p>
            <a:r>
              <a:rPr lang="de-DE" sz="2800" dirty="0"/>
              <a:t>16.10.2023 – 22.10.2023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20.10.2023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5E70F-E163-1351-4CC9-5C17E7DDEE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7A77E-804B-BC2E-ADB5-1154A9952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4BC8BA87-03E3-D756-E4D9-FABCBF99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48" y="488770"/>
            <a:ext cx="9863997" cy="576000"/>
          </a:xfrm>
        </p:spPr>
        <p:txBody>
          <a:bodyPr/>
          <a:lstStyle/>
          <a:p>
            <a:r>
              <a:rPr lang="en-US" dirty="0"/>
              <a:t>Recap : Week_02</a:t>
            </a:r>
            <a:br>
              <a:rPr lang="en-US" dirty="0"/>
            </a:b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3122D-9FC7-4219-1A51-B4021C76C2F2}"/>
              </a:ext>
            </a:extLst>
          </p:cNvPr>
          <p:cNvSpPr txBox="1"/>
          <p:nvPr/>
        </p:nvSpPr>
        <p:spPr>
          <a:xfrm>
            <a:off x="411162" y="1297526"/>
            <a:ext cx="10591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VIP: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Aufgabenstellung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Anmeldung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Vereinbarung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Exposee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Not VIP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NX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Table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Content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301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AC66-2D5E-49EC-263A-462203D7F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Table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Content</a:t>
            </a:r>
            <a:br>
              <a:rPr lang="de-DE" dirty="0">
                <a:solidFill>
                  <a:schemeClr val="tx1"/>
                </a:solidFill>
              </a:rPr>
            </a:b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ACA19-7547-96D6-34B7-20B1DC3F36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08B8E-C134-15DB-8291-F7F304E57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E7E7C-56A9-9B16-CD6C-99B326CF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52" y="1474524"/>
            <a:ext cx="5755764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3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191</Words>
  <Application>Microsoft Office PowerPoint</Application>
  <PresentationFormat>Widescreen</PresentationFormat>
  <Paragraphs>38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Siemens Slab Black</vt:lpstr>
      <vt:lpstr>Siemens 2022</vt:lpstr>
      <vt:lpstr>Master-Thesis  Methodical Approach for Analyzing Process Parameters and Optimizing Boundary Conditions in Mutli-Axis Robot Programs</vt:lpstr>
      <vt:lpstr>Recap : Week_02 </vt:lpstr>
      <vt:lpstr>Table of Content 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AMM FMP-DE)</cp:lastModifiedBy>
  <cp:revision>51</cp:revision>
  <dcterms:created xsi:type="dcterms:W3CDTF">2023-10-02T13:28:39Z</dcterms:created>
  <dcterms:modified xsi:type="dcterms:W3CDTF">2023-10-16T14:00:09Z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